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4DD2CD-0834-4A1E-B2B3-AF3ADECE0F26}">
  <a:tblStyle styleId="{9D4DD2CD-0834-4A1E-B2B3-AF3ADECE0F2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>
      <p:cViewPr varScale="1">
        <p:scale>
          <a:sx n="73" d="100"/>
          <a:sy n="73" d="100"/>
        </p:scale>
        <p:origin x="3280" y="2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3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ja-JP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p2:notes"/>
          <p:cNvSpPr txBox="1">
            <a:spLocks noGrp="1"/>
          </p:cNvSpPr>
          <p:nvPr>
            <p:ph type="sldNum" idx="12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ja-JP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235976"/>
            <a:ext cx="6858000" cy="4888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10740"/>
            <a:ext cx="6858000" cy="488831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>
            <a:spLocks noGrp="1"/>
          </p:cNvSpPr>
          <p:nvPr>
            <p:ph type="ctrTitle"/>
          </p:nvPr>
        </p:nvSpPr>
        <p:spPr>
          <a:xfrm>
            <a:off x="485774" y="652660"/>
            <a:ext cx="6019800" cy="285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ja-JP" sz="1800" b="1"/>
              <a:t>～Open Medical Community 勉強会のご案内　～</a:t>
            </a:r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"/>
          </p:nvPr>
        </p:nvSpPr>
        <p:spPr>
          <a:xfrm>
            <a:off x="180976" y="6964694"/>
            <a:ext cx="3305174" cy="3672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/>
              <a:t>毎月第1金曜日に、定期的に勉強会を開催しております。今回参加できない方も、またの機会にご参加いただけますと幸いです。</a:t>
            </a:r>
            <a:endParaRPr sz="12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/>
              <a:t>事例検討会については、皆様からの事例の募集も行っております。現場で困っているケースがある方はぜひご連絡ください。</a:t>
            </a:r>
            <a:endParaRPr sz="12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/>
              <a:t>　</a:t>
            </a:r>
            <a:endParaRPr sz="1200"/>
          </a:p>
        </p:txBody>
      </p:sp>
      <p:sp>
        <p:nvSpPr>
          <p:cNvPr id="93" name="Google Shape;93;p13"/>
          <p:cNvSpPr/>
          <p:nvPr/>
        </p:nvSpPr>
        <p:spPr>
          <a:xfrm>
            <a:off x="666750" y="8801100"/>
            <a:ext cx="5657850" cy="85725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538163" y="8825952"/>
            <a:ext cx="597217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主催：医療法人社団やまと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（やまと診療所武蔵小杉　/　日吉慶友クリニック在宅診療部）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共催：暮らしの保健室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80976" y="8489810"/>
            <a:ext cx="667702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※これまでの勉強会のレポートを当院HPブログとfacebookに掲載しておりますのでご覧下さい。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3495674" y="7272851"/>
            <a:ext cx="3295649" cy="120028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＜今後のスケジュール＞　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2月7日（金）18:30～社会的処方に関しての講演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※1月はお休みです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※内容や会場等、変更する場合もございます。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1435596" y="3179794"/>
            <a:ext cx="1111154" cy="154521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14300" y="956133"/>
            <a:ext cx="65532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「</a:t>
            </a:r>
            <a:r>
              <a:rPr lang="ja-JP" sz="2400" b="1">
                <a:solidFill>
                  <a:schemeClr val="dk1"/>
                </a:solidFill>
              </a:rPr>
              <a:t>やってみよう！最後の晩餐練習帳</a:t>
            </a:r>
            <a:r>
              <a:rPr lang="ja-JP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」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1"/>
              <a:t>　～軽食を食べながら一年を振り返りましょう～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ファシリテーター：西 智弘 先生　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川崎市立井田病院緩和ケア内科医 / 一般社団法人プラスケア代表理事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>
              <a:solidFill>
                <a:schemeClr val="dk1"/>
              </a:solidFill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946112" y="5702835"/>
            <a:ext cx="5099124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lang="ja-JP"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※ご参加のお申込みは、１</a:t>
            </a:r>
            <a:r>
              <a:rPr lang="ja-JP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１</a:t>
            </a:r>
            <a:r>
              <a:rPr lang="ja-JP"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月</a:t>
            </a:r>
            <a:r>
              <a:rPr lang="ja-JP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２９</a:t>
            </a:r>
            <a:r>
              <a:rPr lang="ja-JP"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日（</a:t>
            </a:r>
            <a:r>
              <a:rPr lang="ja-JP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金</a:t>
            </a:r>
            <a:r>
              <a:rPr lang="ja-JP"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）までに、別紙にてFAX ください。</a:t>
            </a: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0152" y="2366679"/>
            <a:ext cx="3125998" cy="328525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3"/>
          <p:cNvSpPr txBox="1"/>
          <p:nvPr/>
        </p:nvSpPr>
        <p:spPr>
          <a:xfrm>
            <a:off x="3486150" y="3163141"/>
            <a:ext cx="3125998" cy="2462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b="1">
                <a:solidFill>
                  <a:schemeClr val="dk1"/>
                </a:solidFill>
              </a:rPr>
              <a:t>人生最期の晩餐を絵に書いて人生を改めて考えましょう。</a:t>
            </a:r>
            <a:endParaRPr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b="1">
                <a:solidFill>
                  <a:schemeClr val="dk1"/>
                </a:solidFill>
              </a:rPr>
              <a:t>グループワークで相談・発表。</a:t>
            </a:r>
            <a:endParaRPr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b="1">
                <a:solidFill>
                  <a:schemeClr val="dk1"/>
                </a:solidFill>
              </a:rPr>
              <a:t>最初の想像から皆で話せばブラッシュアップされる事も！</a:t>
            </a:r>
            <a:endParaRPr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b="1">
                <a:solidFill>
                  <a:schemeClr val="dk1"/>
                </a:solidFill>
              </a:rPr>
              <a:t>発表後は参加者の方、西先生と一年を振り返りながら簡単なお食事会を予定してます。</a:t>
            </a:r>
            <a:endParaRPr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>
              <a:solidFill>
                <a:schemeClr val="dk1"/>
              </a:solidFill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358075" y="3435039"/>
            <a:ext cx="3070925" cy="1804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-JP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日時：２０１９年</a:t>
            </a:r>
            <a:r>
              <a:rPr lang="ja-JP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１２</a:t>
            </a:r>
            <a:r>
              <a:rPr lang="ja-JP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月</a:t>
            </a:r>
            <a:r>
              <a:rPr lang="ja-JP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６</a:t>
            </a:r>
            <a:r>
              <a:rPr lang="ja-JP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日（金）</a:t>
            </a:r>
            <a:endParaRPr sz="13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-JP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18:30～20：30（18:00 受付開始）</a:t>
            </a:r>
            <a:endParaRPr sz="13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6428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-JP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場所：やまと診療所武蔵小杉３階</a:t>
            </a:r>
            <a:endParaRPr sz="13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6428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-JP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対象：介護・医療に従事されている方定員：</a:t>
            </a:r>
            <a:r>
              <a:rPr lang="ja-JP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r>
            <a:r>
              <a:rPr lang="ja-JP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名</a:t>
            </a:r>
            <a:endParaRPr sz="1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6428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-JP"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</a:t>
            </a:r>
            <a:r>
              <a:rPr lang="ja-JP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定員数を超えてしまった場合、FAX、電話等でお断りのご連絡が行くことがございます。お早めのご連絡お願い致します。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6428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-JP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参加費：無料</a:t>
            </a:r>
            <a:endParaRPr sz="13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Google Shape;108;p14"/>
          <p:cNvCxnSpPr/>
          <p:nvPr/>
        </p:nvCxnSpPr>
        <p:spPr>
          <a:xfrm flipH="1">
            <a:off x="4293204" y="2931571"/>
            <a:ext cx="447472" cy="160225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109" name="Google Shape;109;p14"/>
          <p:cNvCxnSpPr/>
          <p:nvPr/>
        </p:nvCxnSpPr>
        <p:spPr>
          <a:xfrm flipH="1">
            <a:off x="4441723" y="2911645"/>
            <a:ext cx="404522" cy="1622183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0" name="Google Shape;110;p14"/>
          <p:cNvCxnSpPr/>
          <p:nvPr/>
        </p:nvCxnSpPr>
        <p:spPr>
          <a:xfrm rot="10800000" flipH="1">
            <a:off x="4371480" y="3161875"/>
            <a:ext cx="1596211" cy="1707"/>
          </a:xfrm>
          <a:prstGeom prst="straightConnector1">
            <a:avLst/>
          </a:prstGeom>
          <a:noFill/>
          <a:ln w="76200" cap="flat" cmpd="sng">
            <a:solidFill>
              <a:srgbClr val="BBD6E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1" name="Google Shape;111;p14"/>
          <p:cNvSpPr txBox="1">
            <a:spLocks noGrp="1"/>
          </p:cNvSpPr>
          <p:nvPr>
            <p:ph type="title"/>
          </p:nvPr>
        </p:nvSpPr>
        <p:spPr>
          <a:xfrm>
            <a:off x="682405" y="337506"/>
            <a:ext cx="5381624" cy="57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70"/>
              <a:buFont typeface="Calibri"/>
              <a:buNone/>
            </a:pPr>
            <a:r>
              <a:rPr lang="ja-JP" sz="2673"/>
              <a:t>ＯＭＣ勉強会参加申し込み用紙</a:t>
            </a:r>
            <a:endParaRPr sz="2970"/>
          </a:p>
        </p:txBody>
      </p:sp>
      <p:sp>
        <p:nvSpPr>
          <p:cNvPr id="112" name="Google Shape;112;p14"/>
          <p:cNvSpPr txBox="1"/>
          <p:nvPr/>
        </p:nvSpPr>
        <p:spPr>
          <a:xfrm>
            <a:off x="245250" y="764450"/>
            <a:ext cx="4743600" cy="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送り先：やまと診療所武蔵小杉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FAX：０４４－４３１－８１５１</a:t>
            </a:r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（番号のお間違いにご注意ください）</a:t>
            </a:r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TEL：０４４－４３１－８１５０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HP➡https://musashikosugi.yamatoclinic.org/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　https://hiyoshikeiyu.yamatoclinic.org/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504823" y="2880518"/>
            <a:ext cx="5805159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＜会場のご案内＞</a:t>
            </a:r>
            <a:endParaRPr sz="1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やまと診療所武蔵小杉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川崎市中原区下沼部1760　カインド玉川3階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※エレベーターで3階までお上がりください。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向河原駅より徒歩1分。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JR横須賀線武蔵小杉駅より徒歩8分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東急、JR南武線武蔵小杉駅より徒歩15分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※お車でお越しの方 ： 近隣のコインパーキングをご利用ください。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※バイクや自転車でお越しの方 ： 駐輪位置をご案内いたしますので、受付でお申し出ください。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4" name="Google Shape;114;p14"/>
          <p:cNvGraphicFramePr/>
          <p:nvPr/>
        </p:nvGraphicFramePr>
        <p:xfrm>
          <a:off x="504824" y="5823158"/>
          <a:ext cx="5915025" cy="2619000"/>
        </p:xfrm>
        <a:graphic>
          <a:graphicData uri="http://schemas.openxmlformats.org/drawingml/2006/table">
            <a:tbl>
              <a:tblPr firstRow="1" bandRow="1">
                <a:noFill/>
                <a:tableStyleId>{9D4DD2CD-0834-4A1E-B2B3-AF3ADECE0F26}</a:tableStyleId>
              </a:tblPr>
              <a:tblGrid>
                <a:gridCol w="16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2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u="none" strike="noStrike" cap="none"/>
                        <a:t>お名前</a:t>
                      </a:r>
                      <a:endParaRPr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u="none" strike="noStrike" cap="none"/>
                        <a:t>職種</a:t>
                      </a:r>
                      <a:endParaRPr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u="none" strike="noStrike" cap="none"/>
                        <a:t>施設名</a:t>
                      </a:r>
                      <a:endParaRPr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/>
                        <a:t>連絡先/ＦＡＸ</a:t>
                      </a:r>
                      <a:endParaRPr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E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 anchor="ctr" anchorCtr="1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" name="Google Shape;115;p14"/>
          <p:cNvSpPr txBox="1"/>
          <p:nvPr/>
        </p:nvSpPr>
        <p:spPr>
          <a:xfrm>
            <a:off x="519689" y="2141854"/>
            <a:ext cx="3351894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＜日程＞</a:t>
            </a:r>
            <a:endParaRPr sz="1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altLang="ja-JP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月</a:t>
            </a:r>
            <a:r>
              <a:rPr lang="en-US" altLang="ja-JP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日（金）18時半～20時半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（18時　受付開始）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504824" y="2171595"/>
            <a:ext cx="5915025" cy="3519071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7" name="Google Shape;117;p14"/>
          <p:cNvCxnSpPr/>
          <p:nvPr/>
        </p:nvCxnSpPr>
        <p:spPr>
          <a:xfrm flipH="1">
            <a:off x="4662150" y="2931571"/>
            <a:ext cx="407058" cy="1622183"/>
          </a:xfrm>
          <a:prstGeom prst="straightConnector1">
            <a:avLst/>
          </a:prstGeom>
          <a:noFill/>
          <a:ln w="76200" cap="flat" cmpd="sng">
            <a:solidFill>
              <a:srgbClr val="BBD6E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8" name="Google Shape;118;p14"/>
          <p:cNvCxnSpPr/>
          <p:nvPr/>
        </p:nvCxnSpPr>
        <p:spPr>
          <a:xfrm rot="10800000" flipH="1">
            <a:off x="4404984" y="3912543"/>
            <a:ext cx="1904999" cy="19628"/>
          </a:xfrm>
          <a:prstGeom prst="straightConnector1">
            <a:avLst/>
          </a:prstGeom>
          <a:noFill/>
          <a:ln w="57150" cap="flat" cmpd="sng">
            <a:solidFill>
              <a:srgbClr val="BBD6E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14"/>
          <p:cNvCxnSpPr/>
          <p:nvPr/>
        </p:nvCxnSpPr>
        <p:spPr>
          <a:xfrm>
            <a:off x="5969740" y="3762291"/>
            <a:ext cx="52530" cy="791463"/>
          </a:xfrm>
          <a:prstGeom prst="straightConnector1">
            <a:avLst/>
          </a:prstGeom>
          <a:noFill/>
          <a:ln w="38100" cap="flat" cmpd="sng">
            <a:solidFill>
              <a:srgbClr val="BBD6E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0" name="Google Shape;120;p14"/>
          <p:cNvCxnSpPr/>
          <p:nvPr/>
        </p:nvCxnSpPr>
        <p:spPr>
          <a:xfrm rot="10800000" flipH="1">
            <a:off x="4384576" y="3460369"/>
            <a:ext cx="942448" cy="4595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121" name="Google Shape;121;p14"/>
          <p:cNvCxnSpPr/>
          <p:nvPr/>
        </p:nvCxnSpPr>
        <p:spPr>
          <a:xfrm>
            <a:off x="5712789" y="3913850"/>
            <a:ext cx="41765" cy="659533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122" name="Google Shape;122;p14"/>
          <p:cNvSpPr/>
          <p:nvPr/>
        </p:nvSpPr>
        <p:spPr>
          <a:xfrm rot="-5907244">
            <a:off x="5284283" y="2852190"/>
            <a:ext cx="733550" cy="916961"/>
          </a:xfrm>
          <a:prstGeom prst="arc">
            <a:avLst>
              <a:gd name="adj1" fmla="val 16200000"/>
              <a:gd name="adj2" fmla="val 0"/>
            </a:avLst>
          </a:prstGeom>
          <a:noFill/>
          <a:ln w="3810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3" name="Google Shape;123;p14"/>
          <p:cNvCxnSpPr/>
          <p:nvPr/>
        </p:nvCxnSpPr>
        <p:spPr>
          <a:xfrm>
            <a:off x="5176943" y="3401688"/>
            <a:ext cx="70401" cy="1175298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124" name="Google Shape;124;p14"/>
          <p:cNvSpPr/>
          <p:nvPr/>
        </p:nvSpPr>
        <p:spPr>
          <a:xfrm>
            <a:off x="4988850" y="3458853"/>
            <a:ext cx="711782" cy="877789"/>
          </a:xfrm>
          <a:prstGeom prst="arc">
            <a:avLst>
              <a:gd name="adj1" fmla="val 16200000"/>
              <a:gd name="adj2" fmla="val 0"/>
            </a:avLst>
          </a:prstGeom>
          <a:noFill/>
          <a:ln w="3810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4"/>
          <p:cNvSpPr/>
          <p:nvPr/>
        </p:nvSpPr>
        <p:spPr>
          <a:xfrm>
            <a:off x="5647911" y="3161875"/>
            <a:ext cx="601942" cy="698585"/>
          </a:xfrm>
          <a:prstGeom prst="arc">
            <a:avLst>
              <a:gd name="adj1" fmla="val 16200000"/>
              <a:gd name="adj2" fmla="val 0"/>
            </a:avLst>
          </a:prstGeom>
          <a:noFill/>
          <a:ln w="76200" cap="flat" cmpd="sng">
            <a:solidFill>
              <a:srgbClr val="BBD6E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6" name="Google Shape;126;p14"/>
          <p:cNvCxnSpPr/>
          <p:nvPr/>
        </p:nvCxnSpPr>
        <p:spPr>
          <a:xfrm>
            <a:off x="6252125" y="3500771"/>
            <a:ext cx="57857" cy="1052983"/>
          </a:xfrm>
          <a:prstGeom prst="straightConnector1">
            <a:avLst/>
          </a:prstGeom>
          <a:noFill/>
          <a:ln w="76200" cap="flat" cmpd="sng">
            <a:solidFill>
              <a:srgbClr val="BBD6E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7" name="Google Shape;127;p14"/>
          <p:cNvSpPr/>
          <p:nvPr/>
        </p:nvSpPr>
        <p:spPr>
          <a:xfrm>
            <a:off x="5592551" y="3758250"/>
            <a:ext cx="207965" cy="61118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向河原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駅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4"/>
          <p:cNvSpPr/>
          <p:nvPr/>
        </p:nvSpPr>
        <p:spPr>
          <a:xfrm>
            <a:off x="4947250" y="3396461"/>
            <a:ext cx="551463" cy="29648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4"/>
          <p:cNvSpPr/>
          <p:nvPr/>
        </p:nvSpPr>
        <p:spPr>
          <a:xfrm>
            <a:off x="5844729" y="3987620"/>
            <a:ext cx="130315" cy="12369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4"/>
          <p:cNvSpPr txBox="1"/>
          <p:nvPr/>
        </p:nvSpPr>
        <p:spPr>
          <a:xfrm>
            <a:off x="4834698" y="3383818"/>
            <a:ext cx="76570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横須賀線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武蔵小杉駅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4"/>
          <p:cNvSpPr/>
          <p:nvPr/>
        </p:nvSpPr>
        <p:spPr>
          <a:xfrm>
            <a:off x="4293204" y="3348007"/>
            <a:ext cx="551463" cy="29648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4"/>
          <p:cNvSpPr txBox="1"/>
          <p:nvPr/>
        </p:nvSpPr>
        <p:spPr>
          <a:xfrm>
            <a:off x="4204726" y="3332444"/>
            <a:ext cx="71519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東急線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武蔵小杉駅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1475" y="984462"/>
            <a:ext cx="2133599" cy="111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Macintosh PowerPoint</Application>
  <PresentationFormat>A4 210 x 297 mm</PresentationFormat>
  <Paragraphs>63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～Open Medical Community 勉強会のご案内　～</vt:lpstr>
      <vt:lpstr>ＯＭＣ勉強会参加申し込み用紙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～Open Medical Community 勉強会のご案内　～</dc:title>
  <cp:lastModifiedBy>㈱GMJ（一般ユーザー）</cp:lastModifiedBy>
  <cp:revision>1</cp:revision>
  <dcterms:modified xsi:type="dcterms:W3CDTF">2019-11-14T06:19:52Z</dcterms:modified>
</cp:coreProperties>
</file>